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44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67CF9E36-D14E-4198-9B61-F49130FA58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229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C8F11A7E-A984-4C19-8B62-299E1020E2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8107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1983A607-882A-4C93-9C53-70CD98BF7F62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0789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33E3-4B49-4783-AFB4-17A55080A9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653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5915E-1158-4FB8-8D50-779CE3CF60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962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F02A9-379E-4451-A22F-091FE5DDFE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362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272FA-E8A6-422B-9EA0-AFA06C53BE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292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4CF58-76BA-4B11-B6E7-B8D7B28256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214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EA190-D3FF-48A0-AEEE-0BDF835A8C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113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3142-F9EC-479A-80C6-E373EE7CA3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372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21A6D-AF7C-4DB3-B25B-8CFFE57FE4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1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D1B63-F9A9-4FC4-A65F-D826D678B2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02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FD560-6DC1-48D1-A981-4EAC3837E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034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E0132-1008-41B6-BB7A-1C30F0A69C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3132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64B0A322-D6CD-44D4-BF2F-FF594131D1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3395663"/>
            <a:ext cx="8358187" cy="309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kumimoji="0" lang="ja-JP" altLang="en-US" sz="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①顧問：　　　　　　　　　　　　　　　　 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</a:t>
            </a:r>
            <a:r>
              <a:rPr kumimoji="0"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 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</a:t>
            </a:r>
            <a:r>
              <a:rPr kumimoji="0"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　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   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　　○○製薬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　 　○○製薬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　 　あり（○○製薬）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　 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9219"/>
            <a:ext cx="7772400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3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25</a:t>
            </a:r>
            <a:r>
              <a:rPr kumimoji="0" lang="ja-JP" altLang="en-US" sz="3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日本精神保健・予防学会学術集会</a:t>
            </a:r>
            <a:b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4"/>
          <p:cNvSpPr>
            <a:spLocks noChangeArrowheads="1"/>
          </p:cNvSpPr>
          <p:nvPr/>
        </p:nvSpPr>
        <p:spPr bwMode="auto">
          <a:xfrm>
            <a:off x="250825" y="678874"/>
            <a:ext cx="8650288" cy="604419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50825" y="166876"/>
            <a:ext cx="69881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kumimoji="0" lang="ja-JP" altLang="en-US" sz="16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申告すべき</a:t>
            </a:r>
            <a:r>
              <a:rPr kumimoji="0"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状態がある場合</a:t>
            </a:r>
            <a:endParaRPr kumimoji="0"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121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Times New Roman</vt:lpstr>
      <vt:lpstr>Default Design</vt:lpstr>
      <vt:lpstr>第25回日本精神保健・予防学会学術集会 ＣＯ Ｉ 開示 　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佐藤靖子</cp:lastModifiedBy>
  <cp:revision>91</cp:revision>
  <dcterms:created xsi:type="dcterms:W3CDTF">2000-09-04T17:39:07Z</dcterms:created>
  <dcterms:modified xsi:type="dcterms:W3CDTF">2022-09-30T05:27:10Z</dcterms:modified>
</cp:coreProperties>
</file>